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912" r:id="rId1"/>
  </p:sldMasterIdLst>
  <p:notesMasterIdLst>
    <p:notesMasterId r:id="rId3"/>
  </p:notesMasterIdLst>
  <p:sldIdLst>
    <p:sldId id="402" r:id="rId2"/>
  </p:sldIdLst>
  <p:sldSz cx="10801350" cy="7921625"/>
  <p:notesSz cx="6888163" cy="10020300"/>
  <p:defaultTextStyle>
    <a:defPPr>
      <a:defRPr lang="ru-RU"/>
    </a:defPPr>
    <a:lvl1pPr marL="0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495">
          <p15:clr>
            <a:srgbClr val="A4A3A4"/>
          </p15:clr>
        </p15:guide>
        <p15:guide id="2" pos="34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3399"/>
    <a:srgbClr val="000099"/>
    <a:srgbClr val="000048"/>
    <a:srgbClr val="B9B9B9"/>
    <a:srgbClr val="00005C"/>
    <a:srgbClr val="0000CC"/>
    <a:srgbClr val="0099FF"/>
    <a:srgbClr val="33CC33"/>
    <a:srgbClr val="196FD7"/>
    <a:srgbClr val="66FF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26" autoAdjust="0"/>
    <p:restoredTop sz="94624" autoAdjust="0"/>
  </p:normalViewPr>
  <p:slideViewPr>
    <p:cSldViewPr>
      <p:cViewPr varScale="1">
        <p:scale>
          <a:sx n="56" d="100"/>
          <a:sy n="56" d="100"/>
        </p:scale>
        <p:origin x="-1164" y="-96"/>
      </p:cViewPr>
      <p:guideLst>
        <p:guide orient="horz" pos="2495"/>
        <p:guide pos="34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6D10A1D8-9061-4877-9CD0-4BF0BE4840C4}" type="datetimeFigureOut">
              <a:rPr lang="ru-RU" smtClean="0"/>
              <a:pPr/>
              <a:t>27.05.2023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2650" y="750888"/>
            <a:ext cx="51228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F58C3AB1-1AD0-44E6-8C35-BC4D1228DE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93458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0105" y="2460841"/>
            <a:ext cx="9181148" cy="169801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20203" y="4488921"/>
            <a:ext cx="7560946" cy="202441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27.05.2023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27.05.2023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3236" y="5090379"/>
            <a:ext cx="9181148" cy="157332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3236" y="3357527"/>
            <a:ext cx="9181148" cy="173285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27.05.2023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6935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8723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27.05.2023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773198"/>
            <a:ext cx="4772471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0069" y="2512182"/>
            <a:ext cx="4772471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86937" y="1773198"/>
            <a:ext cx="4774346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486937" y="2512182"/>
            <a:ext cx="4774346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27.05.2023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27.05.2023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27.05.2023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70" y="315400"/>
            <a:ext cx="3553570" cy="134227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23029" y="315401"/>
            <a:ext cx="6038254" cy="67608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5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40070" y="1657674"/>
            <a:ext cx="3553570" cy="5418612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27.05.2023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143" y="5545137"/>
            <a:ext cx="6480810" cy="65463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117143" y="707813"/>
            <a:ext cx="6480810" cy="4752975"/>
          </a:xfrm>
        </p:spPr>
        <p:txBody>
          <a:bodyPr/>
          <a:lstStyle>
            <a:lvl1pPr marL="0" indent="0">
              <a:buNone/>
              <a:defRPr sz="3200"/>
            </a:lvl1pPr>
            <a:lvl2pPr marL="457146" indent="0">
              <a:buNone/>
              <a:defRPr sz="2800"/>
            </a:lvl2pPr>
            <a:lvl3pPr marL="914292" indent="0">
              <a:buNone/>
              <a:defRPr sz="2500"/>
            </a:lvl3pPr>
            <a:lvl4pPr marL="1371438" indent="0">
              <a:buNone/>
              <a:defRPr sz="2000"/>
            </a:lvl4pPr>
            <a:lvl5pPr marL="1828584" indent="0">
              <a:buNone/>
              <a:defRPr sz="2000"/>
            </a:lvl5pPr>
            <a:lvl6pPr marL="2285731" indent="0">
              <a:buNone/>
              <a:defRPr sz="2000"/>
            </a:lvl6pPr>
            <a:lvl7pPr marL="2742877" indent="0">
              <a:buNone/>
              <a:defRPr sz="2000"/>
            </a:lvl7pPr>
            <a:lvl8pPr marL="3200023" indent="0">
              <a:buNone/>
              <a:defRPr sz="2000"/>
            </a:lvl8pPr>
            <a:lvl9pPr marL="3657168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17143" y="6199772"/>
            <a:ext cx="6480810" cy="929690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27.05.2023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27.05.2023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4599" y="498772"/>
            <a:ext cx="2105888" cy="1064651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6934" y="498772"/>
            <a:ext cx="6137642" cy="106465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27.05.2023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  <a:prstGeom prst="rect">
            <a:avLst/>
          </a:prstGeom>
        </p:spPr>
        <p:txBody>
          <a:bodyPr vert="horz" lIns="91430" tIns="45714" rIns="91430" bIns="45714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848381"/>
            <a:ext cx="9721216" cy="5227907"/>
          </a:xfrm>
          <a:prstGeom prst="rect">
            <a:avLst/>
          </a:prstGeom>
        </p:spPr>
        <p:txBody>
          <a:bodyPr vert="horz" lIns="91430" tIns="45714" rIns="91430" bIns="4571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40069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FEEF6-9FF7-4D86-9F1F-0266AF555505}" type="datetimeFigureOut">
              <a:rPr lang="ru-RU" smtClean="0"/>
              <a:pPr/>
              <a:t>27.05.2023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90463" y="7342176"/>
            <a:ext cx="3420428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40971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defTabSz="91429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9" indent="-342859" algn="l" defTabSz="91429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2" indent="-285716" algn="l" defTabSz="914292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6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11" indent="-228574" algn="l" defTabSz="91429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57" indent="-228574" algn="l" defTabSz="91429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03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49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9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42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6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2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4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1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7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23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40435" y="864468"/>
            <a:ext cx="3991616" cy="954095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Клюева</a:t>
            </a:r>
          </a:p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Татьяна Сергеевна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240435" y="2880692"/>
            <a:ext cx="5256584" cy="504056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600" b="1" dirty="0" smtClean="0">
                <a:solidFill>
                  <a:schemeClr val="tx2"/>
                </a:solidFill>
                <a:latin typeface="Bookman Old Style" panose="02050604050505020204" pitchFamily="18" charset="0"/>
                <a:ea typeface="Times New Roman" pitchFamily="18" charset="0"/>
                <a:cs typeface="Arial" pitchFamily="34" charset="0"/>
              </a:rPr>
              <a:t>ПЕДАГОГИЧЕСКОЕ  КРЕДО</a:t>
            </a:r>
            <a:endParaRPr lang="ru-RU" sz="2600" b="1" dirty="0">
              <a:solidFill>
                <a:schemeClr val="tx2"/>
              </a:solidFill>
              <a:latin typeface="Bookman Old Style" panose="02050604050505020204" pitchFamily="18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1026" name="Picture 2" descr="C:\Users\Otdel\Desktop\Год педагога и наставника\Логотип наш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547" y="498279"/>
            <a:ext cx="2291853" cy="146083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647997" y="135208"/>
            <a:ext cx="105132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</a:t>
            </a:r>
            <a:r>
              <a:rPr lang="ru-RU" sz="2800" b="1" dirty="0" smtClean="0">
                <a:solidFill>
                  <a:schemeClr val="tx2"/>
                </a:solidFill>
                <a:latin typeface="Bookman Old Style" panose="02050604050505020204" pitchFamily="18" charset="0"/>
                <a:ea typeface="Times New Roman" pitchFamily="18" charset="0"/>
                <a:cs typeface="Arial" pitchFamily="34" charset="0"/>
              </a:rPr>
              <a:t>Год педагога и наставника-2023</a:t>
            </a:r>
            <a:endParaRPr lang="tt-RU" sz="2800" b="1" dirty="0">
              <a:solidFill>
                <a:schemeClr val="tx2"/>
              </a:solidFill>
              <a:latin typeface="Bookman Old Style" panose="02050604050505020204" pitchFamily="18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2053" name="Picture 5" descr="Золотая волна PNG Images Transparent Free Download | PNGMa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905027"/>
            <a:ext cx="10801350" cy="196941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148575" y="2426797"/>
            <a:ext cx="2887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3399"/>
                </a:solidFill>
                <a:latin typeface="Bookman Old Style" panose="02050604050505020204" pitchFamily="18" charset="0"/>
                <a:cs typeface="Arial" pitchFamily="34" charset="0"/>
              </a:rPr>
              <a:t>Стаж работы: 10 </a:t>
            </a:r>
            <a:r>
              <a:rPr lang="ru-RU" b="1" dirty="0" smtClean="0">
                <a:solidFill>
                  <a:srgbClr val="003399"/>
                </a:solidFill>
                <a:latin typeface="Bookman Old Style" panose="02050604050505020204" pitchFamily="18" charset="0"/>
                <a:cs typeface="Arial" pitchFamily="34" charset="0"/>
              </a:rPr>
              <a:t>лет</a:t>
            </a:r>
            <a:endParaRPr lang="ru-RU" b="1" dirty="0">
              <a:solidFill>
                <a:srgbClr val="003399"/>
              </a:solidFill>
              <a:latin typeface="Bookman Old Style" panose="02050604050505020204" pitchFamily="18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1446" y="4921852"/>
            <a:ext cx="10147781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начимые достижения:</a:t>
            </a:r>
          </a:p>
          <a:p>
            <a:r>
              <a:rPr lang="ru-RU" sz="32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«Ассорти» </a:t>
            </a:r>
          </a:p>
          <a:p>
            <a:r>
              <a:rPr lang="ru-RU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Международный конкурс-фестиваль «Невские Изумруды» –Лауреата 2 степени, Санкт Петербург 2022,  Международный фестиваль искусства «Я талант» – Лауреата 1 степени, Санкт Петербург 2022,  </a:t>
            </a:r>
          </a:p>
          <a:p>
            <a:r>
              <a:rPr lang="ru-RU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Без Берге  2020-2023, Победители</a:t>
            </a:r>
          </a:p>
          <a:p>
            <a:r>
              <a:rPr lang="ru-RU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Музейный конкурс на лучшее исполнение произведений Бориса Пастернака « Цель Творчество Самоотдача» 2020-2023 , 1 место</a:t>
            </a:r>
          </a:p>
          <a:p>
            <a:r>
              <a:rPr lang="ru-RU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Муниципальный конкурс «Сердцем к подвигу ты прикоснись» - 2 место 2022, 3 место 2023</a:t>
            </a:r>
          </a:p>
          <a:p>
            <a:endParaRPr lang="ru-RU" sz="320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endParaRPr lang="ru-RU" sz="3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ru-RU" sz="3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ru-RU" sz="3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25004" y="2242131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Фото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132385" y="1741998"/>
            <a:ext cx="5400675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003399"/>
                </a:solidFill>
                <a:latin typeface="Bookman Old Style" panose="02050604050505020204" pitchFamily="18" charset="0"/>
                <a:cs typeface="Arial" pitchFamily="34" charset="0"/>
              </a:rPr>
              <a:t>Педагог дополнительного </a:t>
            </a:r>
            <a:r>
              <a:rPr lang="ru-RU" b="1" dirty="0" smtClean="0">
                <a:solidFill>
                  <a:srgbClr val="003399"/>
                </a:solidFill>
                <a:latin typeface="Bookman Old Style" panose="02050604050505020204" pitchFamily="18" charset="0"/>
                <a:cs typeface="Arial" pitchFamily="34" charset="0"/>
              </a:rPr>
              <a:t>образования, Хореограф</a:t>
            </a:r>
            <a:endParaRPr lang="ru-RU" b="1" dirty="0">
              <a:solidFill>
                <a:srgbClr val="003399"/>
              </a:solidFill>
              <a:latin typeface="Bookman Old Style" panose="02050604050505020204" pitchFamily="18" charset="0"/>
              <a:cs typeface="Arial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9791" y="858536"/>
            <a:ext cx="2591186" cy="39946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3096419" y="3440494"/>
            <a:ext cx="748890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b="1" dirty="0" smtClean="0">
                <a:solidFill>
                  <a:schemeClr val="tx2"/>
                </a:solidFill>
                <a:latin typeface="Bookman Old Style" pitchFamily="18" charset="0"/>
              </a:rPr>
              <a:t>«Делай то, что можешь, с тем что имеешь, там, где живешь»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40435" y="3816796"/>
            <a:ext cx="72007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tx2"/>
                </a:solidFill>
                <a:latin typeface="Bookman Old Style" pitchFamily="18" charset="0"/>
              </a:rPr>
              <a:t>В нашей жизни мы всегда танцуем. В детстве часто, а взрослея меньше- может потому, что </a:t>
            </a:r>
            <a:r>
              <a:rPr lang="ru-RU" sz="1600" dirty="0" smtClean="0">
                <a:solidFill>
                  <a:schemeClr val="tx2"/>
                </a:solidFill>
                <a:latin typeface="Bookman Old Style" pitchFamily="18" charset="0"/>
              </a:rPr>
              <a:t>стесняемся </a:t>
            </a:r>
            <a:r>
              <a:rPr lang="ru-RU" sz="1600" dirty="0" smtClean="0">
                <a:solidFill>
                  <a:schemeClr val="tx2"/>
                </a:solidFill>
                <a:latin typeface="Bookman Old Style" pitchFamily="18" charset="0"/>
              </a:rPr>
              <a:t>кого-то или самого себя…</a:t>
            </a:r>
          </a:p>
          <a:p>
            <a:r>
              <a:rPr lang="ru-RU" sz="1600" dirty="0" smtClean="0">
                <a:solidFill>
                  <a:schemeClr val="tx2"/>
                </a:solidFill>
                <a:latin typeface="Bookman Old Style" pitchFamily="18" charset="0"/>
              </a:rPr>
              <a:t>Моя задача научить детей не стесняться проявлять свои чувства </a:t>
            </a:r>
          </a:p>
          <a:p>
            <a:r>
              <a:rPr lang="ru-RU" sz="1600" dirty="0" smtClean="0">
                <a:solidFill>
                  <a:schemeClr val="tx2"/>
                </a:solidFill>
                <a:latin typeface="Bookman Old Style" pitchFamily="18" charset="0"/>
              </a:rPr>
              <a:t>в танце, уметь двигаться гармонично и эмоционально!</a:t>
            </a:r>
          </a:p>
          <a:p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3776</TotalTime>
  <Words>157</Words>
  <Application>Microsoft Office PowerPoint</Application>
  <PresentationFormat>Произвольный</PresentationFormat>
  <Paragraphs>19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Венера</dc:creator>
  <cp:lastModifiedBy>Клюева</cp:lastModifiedBy>
  <cp:revision>827</cp:revision>
  <dcterms:created xsi:type="dcterms:W3CDTF">2012-10-29T05:24:40Z</dcterms:created>
  <dcterms:modified xsi:type="dcterms:W3CDTF">2023-05-27T19:40:26Z</dcterms:modified>
</cp:coreProperties>
</file>